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36613"/>
            <a:ext cx="9144000" cy="2416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2019-04-11T13:46:54Z</dcterms:created>
  <dcterms:modified xsi:type="dcterms:W3CDTF">2019-04-11T13:46:54Z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